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4731" autoAdjust="0"/>
  </p:normalViewPr>
  <p:slideViewPr>
    <p:cSldViewPr snapToGrid="0" snapToObjects="1">
      <p:cViewPr>
        <p:scale>
          <a:sx n="98" d="100"/>
          <a:sy n="98" d="100"/>
        </p:scale>
        <p:origin x="-101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92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BD2A9-DBA9-1146-8E4E-8644BC39A564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8FA68-A581-3B48-9E89-AC9D30C31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64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8FA68-A581-3B48-9E89-AC9D30C3131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52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BD156AA-9F97-3741-BFC7-45F822F54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2" y="1122363"/>
            <a:ext cx="91440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764D5F9F-6822-AE47-9EF1-B8DB44376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2" y="3602038"/>
            <a:ext cx="91440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540EA2D1-3655-6548-8473-6F228CB64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5AC-51B2-8A4A-B19D-0B9866BCC63D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2DBCABFC-6169-7247-A3CA-2FD9B0E75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6BB2971-76CC-4344-A200-32E1C411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EF6D-E2AB-4B42-989F-1DF809416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77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AECD7A7-9D18-A745-8F91-66E337F4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80A54A4A-2116-2546-A1E5-0B55CA5B5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5727D88B-3164-ED4E-A2E7-A96990B3F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5AC-51B2-8A4A-B19D-0B9866BCC63D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3378173-D8AA-0742-9871-41A5AC32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AD3E2BB-AEF7-2D42-BDFF-0943AA7F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EF6D-E2AB-4B42-989F-1DF809416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2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9BC3D420-5F94-4F47-875C-70275081FE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899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DC40E7F9-37F9-D445-A744-60A7B3AF4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29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F53C48F7-F2CF-C342-874C-D86454FF2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5AC-51B2-8A4A-B19D-0B9866BCC63D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CE239C9-13E7-9441-8B6D-F7962951D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FE83D4E-C8DB-E449-BFE2-12B15ECB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EF6D-E2AB-4B42-989F-1DF809416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89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E00E3B6-F322-4141-AC44-991FD78AD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B04D3A5-0A6C-A946-80CC-5FD099A57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B6C5A7F-618B-5441-AD48-1FBCA7A5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5AC-51B2-8A4A-B19D-0B9866BCC63D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95C58ED-AF6B-6946-A649-7239D7F57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28F1D94-3EB5-9243-8F98-50F1FEBCB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EF6D-E2AB-4B42-989F-1DF809416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51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5CD78C8-D040-F741-9C75-97A5E0AA1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1D8DDF8-5B7F-634B-877D-040A8FCF8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EC21E3B8-614C-6249-A116-EF74CF6FE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5AC-51B2-8A4A-B19D-0B9866BCC63D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13B9FCAF-DE8D-3842-B036-7A8FC37EC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EC37A101-660B-5F45-BA2C-9CAE63F00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EF6D-E2AB-4B42-989F-1DF809416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47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3AC96A1-DE1B-FE46-8396-E59AE7752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84302DD-3C9E-A743-968A-632642C0C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740F4C01-F600-7446-B479-9C952B4A5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1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E1098D58-517B-6E47-A667-94F66DF79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5AC-51B2-8A4A-B19D-0B9866BCC63D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E9B1C0D5-C7C1-074E-9AFF-134432FDC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216CC80D-569C-4846-94FF-528A839B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EF6D-E2AB-4B42-989F-1DF809416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80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47D946C-B41C-3248-B71E-0BD9B5A2F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82368584-F4B7-C943-BADF-08202A9A1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6F915673-28A2-8345-A9BF-1B44011BD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C8FDB6E2-AA5E-5F4A-A872-80635EDBC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E9745947-EBD5-B34B-B447-6D3D8057E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77B618B4-6C46-0B4E-9CF1-61922E1DB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5AC-51B2-8A4A-B19D-0B9866BCC63D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F0813E75-85E1-2044-A785-66215694A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44ED4A17-CBA1-9D41-BD63-D56FBE89C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EF6D-E2AB-4B42-989F-1DF809416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38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75BD056-7CFA-6E40-A08A-F0F7D875D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8333967D-5DCE-0749-9766-F7877058F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5AC-51B2-8A4A-B19D-0B9866BCC63D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C55149A0-E1B7-DF4A-8206-8DA03C02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4B78863-4719-F54D-BFB1-7C0F65F04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EF6D-E2AB-4B42-989F-1DF809416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21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3F01DD0B-188F-B643-97DA-02092EF1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5AC-51B2-8A4A-B19D-0B9866BCC63D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1F1C210F-5BDD-9740-BC20-C07177866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767F1FAA-D2B8-904A-BF56-B87FDE20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EF6D-E2AB-4B42-989F-1DF809416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22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1CB0398-8991-6B48-8492-22709E487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2C64941-BBCF-D04F-8A05-E2052F682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AE0F3CE3-F95D-2346-9B8A-20F611495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2DCFC96B-6E62-E84C-836D-9464E6CC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5AC-51B2-8A4A-B19D-0B9866BCC63D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16759F9D-4354-B44A-9297-AE8884819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8A05A674-C8B2-364C-A212-46DB7D44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EF6D-E2AB-4B42-989F-1DF809416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78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11014C8-1DC2-CE46-9F5C-74516C6E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’image 2">
            <a:extLst>
              <a:ext uri="{FF2B5EF4-FFF2-40B4-BE49-F238E27FC236}">
                <a16:creationId xmlns="" xmlns:a16="http://schemas.microsoft.com/office/drawing/2014/main" id="{7C51B9F2-2613-D145-973E-F2385774E7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5FF24E4D-7314-B641-9ED7-51AD6F2C6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CE4FCC4F-DE8F-FD44-9108-380A1ED09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5AC-51B2-8A4A-B19D-0B9866BCC63D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D68341E5-BC20-8345-863F-1B2ED408A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7D479B8-B056-6B47-BA8D-006B7D4D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EF6D-E2AB-4B42-989F-1DF809416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38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0C012166-E023-3C4E-B32F-AB3E9E210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130979B-A1CF-9144-B712-485BADFE2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3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6C05E98-FB24-AA48-974B-5B0AD8F80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F25AC-51B2-8A4A-B19D-0B9866BCC63D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C6193813-06F1-4847-AF8C-A616251902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B6F20B3-2A8A-B84D-A5D5-E42923FA0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2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7EF6D-E2AB-4B42-989F-1DF809416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16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image" Target="../media/image9.jpg"/><Relationship Id="rId3" Type="http://schemas.openxmlformats.org/officeDocument/2006/relationships/image" Target="../media/image1.jpeg"/><Relationship Id="rId7" Type="http://schemas.openxmlformats.org/officeDocument/2006/relationships/image" Target="../media/image3.JPG"/><Relationship Id="rId12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7.jpg"/><Relationship Id="rId5" Type="http://schemas.openxmlformats.org/officeDocument/2006/relationships/image" Target="../media/image2.jpeg"/><Relationship Id="rId10" Type="http://schemas.openxmlformats.org/officeDocument/2006/relationships/image" Target="../media/image6.gif"/><Relationship Id="rId4" Type="http://schemas.microsoft.com/office/2007/relationships/hdphoto" Target="../media/hdphoto1.wdp"/><Relationship Id="rId9" Type="http://schemas.openxmlformats.org/officeDocument/2006/relationships/image" Target="../media/image5.jpg"/><Relationship Id="rId1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="" xmlns:a16="http://schemas.microsoft.com/office/drawing/2014/main" id="{CDB0D926-8F85-914A-8CE1-25DFAE2A1159}"/>
              </a:ext>
            </a:extLst>
          </p:cNvPr>
          <p:cNvGrpSpPr/>
          <p:nvPr/>
        </p:nvGrpSpPr>
        <p:grpSpPr>
          <a:xfrm>
            <a:off x="984115" y="1434119"/>
            <a:ext cx="2611494" cy="2494702"/>
            <a:chOff x="1311191" y="1346451"/>
            <a:chExt cx="1748486" cy="2138989"/>
          </a:xfrm>
        </p:grpSpPr>
        <p:sp>
          <p:nvSpPr>
            <p:cNvPr id="35" name="Rectangle avec coin diagonal arrondi 34">
              <a:extLst>
                <a:ext uri="{FF2B5EF4-FFF2-40B4-BE49-F238E27FC236}">
                  <a16:creationId xmlns="" xmlns:a16="http://schemas.microsoft.com/office/drawing/2014/main" id="{B05A6CC6-9660-6344-9DCB-0FFD9CC71DDA}"/>
                </a:ext>
              </a:extLst>
            </p:cNvPr>
            <p:cNvSpPr/>
            <p:nvPr/>
          </p:nvSpPr>
          <p:spPr>
            <a:xfrm>
              <a:off x="1311191" y="2998974"/>
              <a:ext cx="1748486" cy="486466"/>
            </a:xfrm>
            <a:prstGeom prst="round2Diag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latin typeface="Big Caslon Medium" panose="02000603090000020003" pitchFamily="2" charset="-79"/>
                  <a:cs typeface="Big Caslon Medium" panose="02000603090000020003" pitchFamily="2" charset="-79"/>
                </a:rPr>
                <a:t>TRESORIER ADJOINT</a:t>
              </a:r>
            </a:p>
            <a:p>
              <a:pPr algn="ctr"/>
              <a:r>
                <a:rPr lang="fr-FR" sz="1400" dirty="0" smtClean="0">
                  <a:latin typeface="Big Caslon Medium" panose="02000603090000020003" pitchFamily="2" charset="-79"/>
                  <a:cs typeface="Big Caslon Medium" panose="02000603090000020003" pitchFamily="2" charset="-79"/>
                </a:rPr>
                <a:t>BRIZON Jean Michel</a:t>
              </a:r>
            </a:p>
          </p:txBody>
        </p:sp>
        <p:sp>
          <p:nvSpPr>
            <p:cNvPr id="40" name="Rectangle avec coin diagonal arrondi 39">
              <a:extLst>
                <a:ext uri="{FF2B5EF4-FFF2-40B4-BE49-F238E27FC236}">
                  <a16:creationId xmlns="" xmlns:a16="http://schemas.microsoft.com/office/drawing/2014/main" id="{7AB0BA3B-DCC1-6942-BD32-D208FDCA8ACA}"/>
                </a:ext>
              </a:extLst>
            </p:cNvPr>
            <p:cNvSpPr/>
            <p:nvPr/>
          </p:nvSpPr>
          <p:spPr>
            <a:xfrm>
              <a:off x="1311191" y="1346451"/>
              <a:ext cx="1748486" cy="500882"/>
            </a:xfrm>
            <a:prstGeom prst="round2Diag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latin typeface="Big Caslon Medium" panose="02000603090000020003" pitchFamily="2" charset="-79"/>
                  <a:ea typeface="Calibri" panose="020F0502020204030204" pitchFamily="34" charset="0"/>
                  <a:cs typeface="Big Caslon Medium" panose="02000603090000020003" pitchFamily="2" charset="-79"/>
                </a:rPr>
                <a:t>VICE PRESIDENT</a:t>
              </a:r>
            </a:p>
            <a:p>
              <a:pPr algn="ctr"/>
              <a:r>
                <a:rPr lang="fr-FR" sz="1400" dirty="0" smtClean="0">
                  <a:latin typeface="Big Caslon Medium" panose="02000603090000020003" pitchFamily="2" charset="-79"/>
                  <a:ea typeface="Calibri" panose="020F0502020204030204" pitchFamily="34" charset="0"/>
                  <a:cs typeface="Big Caslon Medium" panose="02000603090000020003" pitchFamily="2" charset="-79"/>
                </a:rPr>
                <a:t>MODONESE Jean Claude</a:t>
              </a:r>
              <a:endParaRPr lang="fr-FR" sz="1400" dirty="0">
                <a:latin typeface="Big Caslon Medium" panose="02000603090000020003" pitchFamily="2" charset="-79"/>
                <a:ea typeface="Calibri" panose="020F0502020204030204" pitchFamily="34" charset="0"/>
                <a:cs typeface="Big Caslon Medium" panose="02000603090000020003" pitchFamily="2" charset="-79"/>
              </a:endParaRPr>
            </a:p>
          </p:txBody>
        </p:sp>
        <p:sp>
          <p:nvSpPr>
            <p:cNvPr id="41" name="Rectangle avec coin diagonal arrondi 40">
              <a:extLst>
                <a:ext uri="{FF2B5EF4-FFF2-40B4-BE49-F238E27FC236}">
                  <a16:creationId xmlns="" xmlns:a16="http://schemas.microsoft.com/office/drawing/2014/main" id="{A2040877-E617-744C-A1E1-96593A576D80}"/>
                </a:ext>
              </a:extLst>
            </p:cNvPr>
            <p:cNvSpPr/>
            <p:nvPr/>
          </p:nvSpPr>
          <p:spPr>
            <a:xfrm>
              <a:off x="1311191" y="2227679"/>
              <a:ext cx="1748486" cy="486467"/>
            </a:xfrm>
            <a:prstGeom prst="round2Diag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latin typeface="Big Caslon Medium" panose="02000603090000020003" pitchFamily="2" charset="-79"/>
                  <a:cs typeface="Big Caslon Medium" panose="02000603090000020003" pitchFamily="2" charset="-79"/>
                </a:rPr>
                <a:t>TRESORIER</a:t>
              </a:r>
            </a:p>
            <a:p>
              <a:pPr algn="ctr"/>
              <a:r>
                <a:rPr lang="fr-FR" sz="1400" dirty="0" smtClean="0">
                  <a:latin typeface="Big Caslon Medium" panose="02000603090000020003" pitchFamily="2" charset="-79"/>
                  <a:cs typeface="Big Caslon Medium" panose="02000603090000020003" pitchFamily="2" charset="-79"/>
                </a:rPr>
                <a:t>BELLIME Jean Jacques</a:t>
              </a:r>
              <a:endParaRPr lang="fr-FR" sz="1400" dirty="0">
                <a:latin typeface="Big Caslon Medium" panose="02000603090000020003" pitchFamily="2" charset="-79"/>
                <a:cs typeface="Big Caslon Medium" panose="02000603090000020003" pitchFamily="2" charset="-79"/>
              </a:endParaRP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="" xmlns:a16="http://schemas.microsoft.com/office/drawing/2014/main" id="{577AB75B-EB47-634C-AD5C-C987E3420122}"/>
              </a:ext>
            </a:extLst>
          </p:cNvPr>
          <p:cNvGrpSpPr/>
          <p:nvPr/>
        </p:nvGrpSpPr>
        <p:grpSpPr>
          <a:xfrm>
            <a:off x="1050623" y="4498100"/>
            <a:ext cx="9903691" cy="1908001"/>
            <a:chOff x="-137854" y="5634943"/>
            <a:chExt cx="7306763" cy="1473868"/>
          </a:xfrm>
        </p:grpSpPr>
        <p:sp>
          <p:nvSpPr>
            <p:cNvPr id="14" name="Zone de texte 16">
              <a:extLst>
                <a:ext uri="{FF2B5EF4-FFF2-40B4-BE49-F238E27FC236}">
                  <a16:creationId xmlns="" xmlns:a16="http://schemas.microsoft.com/office/drawing/2014/main" id="{C23A0F4B-A0E5-3A40-A789-C3A3DCB00551}"/>
                </a:ext>
              </a:extLst>
            </p:cNvPr>
            <p:cNvSpPr txBox="1"/>
            <p:nvPr/>
          </p:nvSpPr>
          <p:spPr>
            <a:xfrm>
              <a:off x="5891588" y="5634945"/>
              <a:ext cx="1277321" cy="146802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050" b="1" dirty="0" smtClean="0">
                  <a:solidFill>
                    <a:srgbClr val="FFC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SPORTIVE </a:t>
              </a:r>
              <a:r>
                <a:rPr lang="fr-FR" sz="1050" b="1" dirty="0" smtClean="0">
                  <a:solidFill>
                    <a:srgbClr val="FFC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/ ARBITRAGE    </a:t>
              </a:r>
            </a:p>
            <a:p>
              <a:pPr>
                <a:spcAft>
                  <a:spcPts val="0"/>
                </a:spcAft>
              </a:pPr>
              <a:endParaRPr lang="fr-FR" sz="105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050" b="1" dirty="0" smtClean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GAGNAIRE Jacques</a:t>
              </a:r>
            </a:p>
            <a:p>
              <a:pPr>
                <a:spcAft>
                  <a:spcPts val="0"/>
                </a:spcAft>
              </a:pPr>
              <a:r>
                <a:rPr lang="fr-FR" sz="105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DECULTIEUX Christian</a:t>
              </a:r>
            </a:p>
            <a:p>
              <a:pPr>
                <a:spcAft>
                  <a:spcPts val="0"/>
                </a:spcAft>
              </a:pPr>
              <a:r>
                <a:rPr lang="fr-FR" sz="105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 COSTA Denis</a:t>
              </a:r>
            </a:p>
            <a:p>
              <a:pPr>
                <a:spcAft>
                  <a:spcPts val="0"/>
                </a:spcAft>
              </a:pPr>
              <a:r>
                <a:rPr lang="fr-FR" sz="105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BOURGEAY </a:t>
              </a:r>
              <a:r>
                <a:rPr lang="fr-FR" sz="105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Yves</a:t>
              </a:r>
            </a:p>
            <a:p>
              <a:pPr>
                <a:spcAft>
                  <a:spcPts val="0"/>
                </a:spcAft>
              </a:pPr>
              <a:r>
                <a:rPr lang="fr-FR" sz="105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DELPECH Serge</a:t>
              </a:r>
              <a:endParaRPr lang="fr-FR" sz="105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Zone de texte 25">
              <a:extLst>
                <a:ext uri="{FF2B5EF4-FFF2-40B4-BE49-F238E27FC236}">
                  <a16:creationId xmlns="" xmlns:a16="http://schemas.microsoft.com/office/drawing/2014/main" id="{FCB67F29-AB17-B24D-86C9-35BBBF7FE24B}"/>
                </a:ext>
              </a:extLst>
            </p:cNvPr>
            <p:cNvSpPr txBox="1"/>
            <p:nvPr/>
          </p:nvSpPr>
          <p:spPr>
            <a:xfrm>
              <a:off x="-137854" y="5640784"/>
              <a:ext cx="1339186" cy="1468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20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🧑</a:t>
              </a:r>
              <a:r>
                <a:rPr lang="fr-FR" sz="12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🏼‍ </a:t>
              </a:r>
              <a:r>
                <a:rPr lang="fr-FR" sz="1050" b="1" dirty="0" smtClean="0">
                  <a:solidFill>
                    <a:srgbClr val="FFC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ADMINISTRATEURS</a:t>
              </a:r>
              <a:endParaRPr lang="fr-FR" sz="1050" b="1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fr-FR" sz="105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BOURGEAY Yves</a:t>
              </a:r>
            </a:p>
            <a:p>
              <a:r>
                <a:rPr lang="fr-FR" sz="105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 COSTA Denis</a:t>
              </a:r>
            </a:p>
            <a:p>
              <a:r>
                <a:rPr lang="fr-FR" sz="105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DECULTIEUX </a:t>
              </a:r>
              <a:r>
                <a:rPr lang="fr-FR" sz="120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Christian</a:t>
              </a:r>
            </a:p>
            <a:p>
              <a:r>
                <a:rPr lang="fr-FR" sz="105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DELPECH Serge</a:t>
              </a:r>
              <a:endParaRPr lang="fr-FR" sz="1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fr-FR" sz="1050" b="1" dirty="0" smtClean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ROLLET</a:t>
              </a:r>
              <a:r>
                <a:rPr lang="fr-FR" sz="1200" b="1" dirty="0" smtClean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Richard</a:t>
              </a:r>
            </a:p>
            <a:p>
              <a:r>
                <a:rPr lang="fr-FR" sz="105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BRIZON </a:t>
              </a:r>
              <a:r>
                <a:rPr lang="fr-FR" sz="120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Lucien</a:t>
              </a:r>
              <a:endParaRPr lang="fr-FR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Zone de texte 26">
              <a:extLst>
                <a:ext uri="{FF2B5EF4-FFF2-40B4-BE49-F238E27FC236}">
                  <a16:creationId xmlns="" xmlns:a16="http://schemas.microsoft.com/office/drawing/2014/main" id="{AABDD075-0DFE-B348-962C-EA94507F58DB}"/>
                </a:ext>
              </a:extLst>
            </p:cNvPr>
            <p:cNvSpPr txBox="1"/>
            <p:nvPr/>
          </p:nvSpPr>
          <p:spPr>
            <a:xfrm>
              <a:off x="1380330" y="5634943"/>
              <a:ext cx="1277321" cy="1468027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💰</a:t>
              </a:r>
              <a:r>
                <a:rPr lang="fr-FR" sz="1050" b="1" dirty="0" smtClean="0">
                  <a:solidFill>
                    <a:srgbClr val="FFC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TRESORERIE </a:t>
              </a:r>
              <a:r>
                <a:rPr lang="fr-FR" sz="1000" b="1" dirty="0">
                  <a:solidFill>
                    <a:srgbClr val="FFC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et  </a:t>
              </a:r>
              <a:r>
                <a:rPr lang="fr-FR" sz="1000" b="1" dirty="0" smtClean="0">
                  <a:solidFill>
                    <a:srgbClr val="FFC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</a:t>
              </a:r>
              <a:r>
                <a:rPr lang="fr-FR" sz="1050" b="1" dirty="0" smtClean="0">
                  <a:solidFill>
                    <a:srgbClr val="FFC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SPONSORING</a:t>
              </a:r>
              <a:endParaRPr lang="fr-FR" sz="1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05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BELLIME </a:t>
              </a:r>
              <a:r>
                <a:rPr lang="fr-FR" sz="120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Jean Jacques</a:t>
              </a:r>
            </a:p>
            <a:p>
              <a:pPr>
                <a:spcAft>
                  <a:spcPts val="0"/>
                </a:spcAft>
              </a:pPr>
              <a:r>
                <a:rPr lang="fr-FR" sz="1050" b="1" dirty="0" smtClean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BRIZON </a:t>
              </a:r>
              <a:r>
                <a:rPr lang="fr-FR" sz="1200" b="1" dirty="0" smtClean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Jean Michel</a:t>
              </a:r>
            </a:p>
            <a:p>
              <a:pPr>
                <a:spcAft>
                  <a:spcPts val="0"/>
                </a:spcAft>
              </a:pPr>
              <a:r>
                <a:rPr lang="fr-FR" sz="105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BRIZON </a:t>
              </a:r>
              <a:r>
                <a:rPr lang="fr-FR" sz="120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Lucien</a:t>
              </a:r>
            </a:p>
            <a:p>
              <a:pPr>
                <a:spcAft>
                  <a:spcPts val="0"/>
                </a:spcAft>
              </a:pPr>
              <a:r>
                <a:rPr lang="fr-FR" sz="1050" b="1" dirty="0" smtClean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PETREQUIN </a:t>
              </a:r>
              <a:r>
                <a:rPr lang="fr-FR" sz="1200" b="1" dirty="0" smtClean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Serge</a:t>
              </a:r>
            </a:p>
            <a:p>
              <a:pPr algn="ctr">
                <a:spcAft>
                  <a:spcPts val="0"/>
                </a:spcAft>
              </a:pPr>
              <a:endParaRPr lang="fr-FR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endPara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Zone de texte 27">
              <a:extLst>
                <a:ext uri="{FF2B5EF4-FFF2-40B4-BE49-F238E27FC236}">
                  <a16:creationId xmlns="" xmlns:a16="http://schemas.microsoft.com/office/drawing/2014/main" id="{402F81F8-E9ED-2F41-B11F-C377697DD35D}"/>
                </a:ext>
              </a:extLst>
            </p:cNvPr>
            <p:cNvSpPr txBox="1"/>
            <p:nvPr/>
          </p:nvSpPr>
          <p:spPr>
            <a:xfrm>
              <a:off x="2902094" y="5634944"/>
              <a:ext cx="1277321" cy="146802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600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🎤  </a:t>
              </a:r>
              <a:r>
                <a:rPr lang="fr-FR" sz="1050" b="1" dirty="0" smtClean="0">
                  <a:solidFill>
                    <a:srgbClr val="FFC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ANIMATION/BUVETTE</a:t>
              </a:r>
            </a:p>
            <a:p>
              <a:pPr>
                <a:spcAft>
                  <a:spcPts val="0"/>
                </a:spcAft>
              </a:pPr>
              <a:r>
                <a:rPr lang="fr-FR" sz="1050" b="1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MODONESE </a:t>
              </a:r>
              <a:r>
                <a:rPr lang="fr-FR" sz="1200" b="1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Jean Claude</a:t>
              </a:r>
            </a:p>
            <a:p>
              <a:r>
                <a:rPr lang="fr-FR" sz="1050" b="1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RUILLAT</a:t>
              </a:r>
              <a:r>
                <a:rPr lang="fr-FR" sz="1200" b="1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Véronique</a:t>
              </a:r>
            </a:p>
            <a:p>
              <a:r>
                <a:rPr lang="fr-FR" sz="1050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BELLIME </a:t>
              </a:r>
              <a:r>
                <a:rPr lang="fr-FR" sz="1200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Jean Jacques</a:t>
              </a:r>
            </a:p>
            <a:p>
              <a:r>
                <a:rPr lang="fr-FR" sz="1050" b="1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VERSEPUECH </a:t>
              </a:r>
              <a:r>
                <a:rPr lang="fr-FR" sz="1200" b="1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Yves</a:t>
              </a:r>
            </a:p>
            <a:p>
              <a:r>
                <a:rPr lang="fr-FR" sz="1050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ROLLET </a:t>
              </a:r>
              <a:r>
                <a:rPr lang="fr-FR" sz="1200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Richard</a:t>
              </a:r>
            </a:p>
            <a:p>
              <a:pPr>
                <a:spcAft>
                  <a:spcPts val="0"/>
                </a:spcAft>
              </a:pPr>
              <a:endPara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Zone de texte 29">
              <a:extLst>
                <a:ext uri="{FF2B5EF4-FFF2-40B4-BE49-F238E27FC236}">
                  <a16:creationId xmlns="" xmlns:a16="http://schemas.microsoft.com/office/drawing/2014/main" id="{F1181FFD-945D-E348-92C4-BDF925426A53}"/>
                </a:ext>
              </a:extLst>
            </p:cNvPr>
            <p:cNvSpPr txBox="1"/>
            <p:nvPr/>
          </p:nvSpPr>
          <p:spPr>
            <a:xfrm>
              <a:off x="4393117" y="5634943"/>
              <a:ext cx="1277321" cy="146802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🎤 </a:t>
              </a:r>
              <a:r>
                <a:rPr lang="fr-FR" sz="1050" b="1" dirty="0" smtClean="0">
                  <a:solidFill>
                    <a:srgbClr val="FFC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ANIMATION  FOIRE        PENTECÖTE</a:t>
              </a:r>
              <a:endParaRPr lang="fr-FR" sz="105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050" b="1" dirty="0" smtClean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PETREQUIN </a:t>
              </a:r>
              <a:r>
                <a:rPr lang="fr-FR" sz="1200" b="1" dirty="0" smtClean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Serge</a:t>
              </a:r>
              <a:endParaRPr lang="fr-FR" sz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endParaRPr lang="fr-FR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endPara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="" xmlns:a16="http://schemas.microsoft.com/office/drawing/2014/main" id="{591F0C89-C0DA-BC44-A642-83592BBD2021}"/>
              </a:ext>
            </a:extLst>
          </p:cNvPr>
          <p:cNvGrpSpPr/>
          <p:nvPr/>
        </p:nvGrpSpPr>
        <p:grpSpPr>
          <a:xfrm>
            <a:off x="8531816" y="1390693"/>
            <a:ext cx="2479259" cy="2538128"/>
            <a:chOff x="7744386" y="1362627"/>
            <a:chExt cx="2479258" cy="2417804"/>
          </a:xfrm>
        </p:grpSpPr>
        <p:sp>
          <p:nvSpPr>
            <p:cNvPr id="34" name="Rectangle avec coin diagonal arrondi 33">
              <a:extLst>
                <a:ext uri="{FF2B5EF4-FFF2-40B4-BE49-F238E27FC236}">
                  <a16:creationId xmlns="" xmlns:a16="http://schemas.microsoft.com/office/drawing/2014/main" id="{69BFDA45-2BFC-B04D-851F-500AE37EC56E}"/>
                </a:ext>
              </a:extLst>
            </p:cNvPr>
            <p:cNvSpPr/>
            <p:nvPr/>
          </p:nvSpPr>
          <p:spPr>
            <a:xfrm>
              <a:off x="7744386" y="1362627"/>
              <a:ext cx="2479256" cy="540001"/>
            </a:xfrm>
            <a:prstGeom prst="round2DiagRect">
              <a:avLst>
                <a:gd name="adj1" fmla="val 30484"/>
                <a:gd name="adj2" fmla="val 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latin typeface="Big Caslon Medium" panose="02000603090000020003" pitchFamily="2" charset="-79"/>
                  <a:cs typeface="Big Caslon Medium" panose="02000603090000020003" pitchFamily="2" charset="-79"/>
                </a:rPr>
                <a:t>VICE PRESIDENT</a:t>
              </a:r>
            </a:p>
            <a:p>
              <a:pPr algn="ctr"/>
              <a:r>
                <a:rPr lang="fr-FR" sz="1400" dirty="0" smtClean="0">
                  <a:latin typeface="Big Caslon Medium" panose="02000603090000020003" pitchFamily="2" charset="-79"/>
                  <a:cs typeface="Big Caslon Medium" panose="02000603090000020003" pitchFamily="2" charset="-79"/>
                </a:rPr>
                <a:t>GAGNAIRE Jacques</a:t>
              </a:r>
            </a:p>
          </p:txBody>
        </p:sp>
        <p:sp>
          <p:nvSpPr>
            <p:cNvPr id="42" name="Rectangle avec coin diagonal arrondi 41">
              <a:extLst>
                <a:ext uri="{FF2B5EF4-FFF2-40B4-BE49-F238E27FC236}">
                  <a16:creationId xmlns="" xmlns:a16="http://schemas.microsoft.com/office/drawing/2014/main" id="{2F5FB3A5-1D1B-A64E-AD4F-EA70583152BE}"/>
                </a:ext>
              </a:extLst>
            </p:cNvPr>
            <p:cNvSpPr/>
            <p:nvPr/>
          </p:nvSpPr>
          <p:spPr>
            <a:xfrm>
              <a:off x="7744386" y="2384260"/>
              <a:ext cx="2479257" cy="540000"/>
            </a:xfrm>
            <a:prstGeom prst="round2Diag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latin typeface="Big Caslon Medium" panose="02000603090000020003" pitchFamily="2" charset="-79"/>
                  <a:cs typeface="Big Caslon Medium" panose="02000603090000020003" pitchFamily="2" charset="-79"/>
                </a:rPr>
                <a:t>SECRETAIRE</a:t>
              </a:r>
            </a:p>
            <a:p>
              <a:pPr algn="ctr"/>
              <a:r>
                <a:rPr lang="fr-FR" sz="1400" dirty="0" smtClean="0">
                  <a:latin typeface="Big Caslon Medium" panose="02000603090000020003" pitchFamily="2" charset="-79"/>
                  <a:cs typeface="Big Caslon Medium" panose="02000603090000020003" pitchFamily="2" charset="-79"/>
                </a:rPr>
                <a:t>PETREQUIN Serge</a:t>
              </a:r>
            </a:p>
          </p:txBody>
        </p:sp>
        <p:sp>
          <p:nvSpPr>
            <p:cNvPr id="43" name="Rectangle avec coin diagonal arrondi 42">
              <a:extLst>
                <a:ext uri="{FF2B5EF4-FFF2-40B4-BE49-F238E27FC236}">
                  <a16:creationId xmlns="" xmlns:a16="http://schemas.microsoft.com/office/drawing/2014/main" id="{41024579-EEFF-B243-9B0C-986154BC36BA}"/>
                </a:ext>
              </a:extLst>
            </p:cNvPr>
            <p:cNvSpPr/>
            <p:nvPr/>
          </p:nvSpPr>
          <p:spPr>
            <a:xfrm>
              <a:off x="7744386" y="3240431"/>
              <a:ext cx="2479258" cy="540000"/>
            </a:xfrm>
            <a:prstGeom prst="round2Diag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latin typeface="Big Caslon Medium" panose="02000603090000020003" pitchFamily="2" charset="-79"/>
                  <a:ea typeface="Calibri" panose="020F0502020204030204" pitchFamily="34" charset="0"/>
                  <a:cs typeface="Big Caslon Medium" panose="02000603090000020003" pitchFamily="2" charset="-79"/>
                </a:rPr>
                <a:t>SECRETAIRE ADJOINTE</a:t>
              </a:r>
            </a:p>
            <a:p>
              <a:pPr algn="ctr"/>
              <a:r>
                <a:rPr lang="fr-FR" sz="1400" dirty="0" smtClean="0">
                  <a:latin typeface="Big Caslon Medium" panose="02000603090000020003" pitchFamily="2" charset="-79"/>
                  <a:ea typeface="Calibri" panose="020F0502020204030204" pitchFamily="34" charset="0"/>
                  <a:cs typeface="Big Caslon Medium" panose="02000603090000020003" pitchFamily="2" charset="-79"/>
                </a:rPr>
                <a:t>RUILLAT Véronique</a:t>
              </a:r>
              <a:endParaRPr lang="fr-FR" sz="1400" dirty="0">
                <a:latin typeface="Big Caslon Medium" panose="02000603090000020003" pitchFamily="2" charset="-79"/>
                <a:ea typeface="Calibri" panose="020F0502020204030204" pitchFamily="34" charset="0"/>
                <a:cs typeface="Big Caslon Medium" panose="02000603090000020003" pitchFamily="2" charset="-79"/>
              </a:endParaRPr>
            </a:p>
          </p:txBody>
        </p:sp>
      </p:grpSp>
      <p:sp>
        <p:nvSpPr>
          <p:cNvPr id="44" name="Rectangle avec coins rognés du même côté 43">
            <a:extLst>
              <a:ext uri="{FF2B5EF4-FFF2-40B4-BE49-F238E27FC236}">
                <a16:creationId xmlns="" xmlns:a16="http://schemas.microsoft.com/office/drawing/2014/main" id="{95F1FD53-8D20-414D-91BA-88008BE848C0}"/>
              </a:ext>
            </a:extLst>
          </p:cNvPr>
          <p:cNvSpPr/>
          <p:nvPr/>
        </p:nvSpPr>
        <p:spPr>
          <a:xfrm>
            <a:off x="984109" y="4117764"/>
            <a:ext cx="10026964" cy="393013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>
            <a:extLst>
              <a:ext uri="{FF2B5EF4-FFF2-40B4-BE49-F238E27FC236}">
                <a16:creationId xmlns="" xmlns:a16="http://schemas.microsoft.com/office/drawing/2014/main" id="{FB7F3523-E318-BA4A-A4E1-C23DA8ADDA7D}"/>
              </a:ext>
            </a:extLst>
          </p:cNvPr>
          <p:cNvSpPr/>
          <p:nvPr/>
        </p:nvSpPr>
        <p:spPr>
          <a:xfrm>
            <a:off x="2284976" y="225803"/>
            <a:ext cx="7344000" cy="43804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FFC000"/>
                </a:solidFill>
              </a:rPr>
              <a:t>BOULE DE CRAPONNE</a:t>
            </a:r>
          </a:p>
        </p:txBody>
      </p:sp>
      <p:sp>
        <p:nvSpPr>
          <p:cNvPr id="8" name="Arrondir un rectangle avec un coin diagonal 7"/>
          <p:cNvSpPr/>
          <p:nvPr/>
        </p:nvSpPr>
        <p:spPr>
          <a:xfrm>
            <a:off x="4502256" y="728420"/>
            <a:ext cx="2812944" cy="54000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PRESIDENT</a:t>
            </a:r>
          </a:p>
          <a:p>
            <a:pPr algn="ctr"/>
            <a:r>
              <a:rPr lang="fr-FR" dirty="0" smtClean="0"/>
              <a:t>VERSEPUECH Yves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675" y="1315746"/>
            <a:ext cx="588854" cy="7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124" y="2329913"/>
            <a:ext cx="596684" cy="7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15" y="337551"/>
            <a:ext cx="953239" cy="7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075" y="354612"/>
            <a:ext cx="950961" cy="7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123" y="3281128"/>
            <a:ext cx="596685" cy="7200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552" y="4561423"/>
            <a:ext cx="180000" cy="177919"/>
          </a:xfrm>
          <a:prstGeom prst="flowChartOr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12" y="2329913"/>
            <a:ext cx="597516" cy="7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13" y="1352117"/>
            <a:ext cx="597515" cy="7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124" y="1300693"/>
            <a:ext cx="596685" cy="7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Rectangle 12"/>
          <p:cNvSpPr/>
          <p:nvPr/>
        </p:nvSpPr>
        <p:spPr>
          <a:xfrm>
            <a:off x="1050623" y="4620957"/>
            <a:ext cx="1440000" cy="1908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11" y="3268497"/>
            <a:ext cx="597517" cy="7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481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98</Words>
  <Application>Microsoft Office PowerPoint</Application>
  <PresentationFormat>Personnalisé</PresentationFormat>
  <Paragraphs>47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Hp-user</cp:lastModifiedBy>
  <cp:revision>57</cp:revision>
  <cp:lastPrinted>2020-12-19T14:09:26Z</cp:lastPrinted>
  <dcterms:created xsi:type="dcterms:W3CDTF">2020-11-14T16:51:39Z</dcterms:created>
  <dcterms:modified xsi:type="dcterms:W3CDTF">2021-10-08T09:50:29Z</dcterms:modified>
</cp:coreProperties>
</file>